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9" r:id="rId3"/>
    <p:sldId id="261" r:id="rId4"/>
    <p:sldId id="260" r:id="rId5"/>
    <p:sldId id="262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F24B2-4559-41E4-8D31-C3752D899A8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2ED3-D460-46C6-9C81-86D49DA9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42ED3-D460-46C6-9C81-86D49DA99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9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C1F2-8699-4B2B-AA93-CF0E01684AF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D597-BE1D-4955-8825-91A1811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3\Desktop\1295747-WRVYMJN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-13648"/>
            <a:ext cx="9156510" cy="68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884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figurativ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Pikaso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Arsimtarja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Blerina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Livoreka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punoi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Agnesa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Rexha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 </a:t>
            </a:r>
            <a:r>
              <a:rPr lang="en-US" sz="3600" dirty="0" smtClean="0"/>
              <a:t>                               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89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7175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Ruis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Pikaso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4648200" cy="4995863"/>
          </a:xfrm>
        </p:spPr>
        <p:txBody>
          <a:bodyPr>
            <a:normAutofit/>
          </a:bodyPr>
          <a:lstStyle/>
          <a:p>
            <a:r>
              <a:rPr lang="en-US" sz="1600" b="1" u="sng" dirty="0" smtClean="0"/>
              <a:t>Pablo </a:t>
            </a:r>
            <a:r>
              <a:rPr lang="en-US" sz="1600" b="1" u="sng" dirty="0" err="1" smtClean="0"/>
              <a:t>Ruis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Pikaso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lindi</a:t>
            </a:r>
            <a:r>
              <a:rPr lang="en-US" sz="1600" b="1" u="sng" dirty="0" smtClean="0"/>
              <a:t> me 25 </a:t>
            </a:r>
            <a:r>
              <a:rPr lang="en-US" sz="1600" b="1" u="sng" dirty="0" err="1" smtClean="0"/>
              <a:t>nentor</a:t>
            </a:r>
            <a:r>
              <a:rPr lang="en-US" sz="1600" b="1" u="sng" dirty="0" smtClean="0"/>
              <a:t> 1881 me Malaga; </a:t>
            </a:r>
            <a:r>
              <a:rPr lang="en-US" sz="1600" b="1" u="sng" dirty="0" err="1" smtClean="0"/>
              <a:t>vdiq</a:t>
            </a:r>
            <a:r>
              <a:rPr lang="en-US" sz="1600" b="1" u="sng" dirty="0" smtClean="0"/>
              <a:t> ne 8 </a:t>
            </a:r>
            <a:r>
              <a:rPr lang="en-US" sz="1600" b="1" u="sng" dirty="0" err="1" smtClean="0"/>
              <a:t>prill</a:t>
            </a:r>
            <a:r>
              <a:rPr lang="en-US" sz="1600" b="1" u="sng" dirty="0" smtClean="0"/>
              <a:t> 1973 ne </a:t>
            </a:r>
            <a:r>
              <a:rPr lang="en-US" sz="1600" b="1" u="sng" dirty="0" err="1" smtClean="0"/>
              <a:t>Mougins</a:t>
            </a:r>
            <a:r>
              <a:rPr lang="en-US" sz="1600" b="1" u="sng" dirty="0" smtClean="0"/>
              <a:t>, France. </a:t>
            </a:r>
            <a:r>
              <a:rPr lang="en-US" sz="1600" b="1" u="sng" dirty="0" err="1" smtClean="0"/>
              <a:t>Ishte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piktor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projektues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grafik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dhe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skulptor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spanjoll</a:t>
            </a:r>
            <a:r>
              <a:rPr lang="en-US" sz="1600" b="1" u="sng" dirty="0" smtClean="0"/>
              <a:t>. </a:t>
            </a:r>
            <a:r>
              <a:rPr lang="en-US" sz="1600" b="1" u="sng" dirty="0" err="1" smtClean="0"/>
              <a:t>Konsiderohet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njeri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nga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artistet</a:t>
            </a:r>
            <a:r>
              <a:rPr lang="en-US" sz="1600" b="1" u="sng" dirty="0" smtClean="0"/>
              <a:t> me </a:t>
            </a:r>
            <a:r>
              <a:rPr lang="en-US" sz="1600" b="1" u="sng" dirty="0" err="1" smtClean="0"/>
              <a:t>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rendesishem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shek</a:t>
            </a:r>
            <a:r>
              <a:rPr lang="en-US" sz="1600" b="1" u="sng" dirty="0" smtClean="0">
                <a:solidFill>
                  <a:srgbClr val="FF0000"/>
                </a:solidFill>
              </a:rPr>
              <a:t>. XX. </a:t>
            </a:r>
            <a:r>
              <a:rPr lang="en-US" sz="1600" b="1" u="sng" dirty="0" err="1" smtClean="0"/>
              <a:t>Ka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punuar</a:t>
            </a:r>
            <a:r>
              <a:rPr lang="en-US" sz="1600" b="1" u="sng" dirty="0" smtClean="0"/>
              <a:t> me </a:t>
            </a:r>
            <a:r>
              <a:rPr lang="en-US" sz="1600" b="1" u="sng" dirty="0" err="1" smtClean="0"/>
              <a:t>shume</a:t>
            </a:r>
            <a:r>
              <a:rPr lang="en-US" sz="1600" b="1" u="sng" dirty="0" smtClean="0"/>
              <a:t> se 15.000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piktura</a:t>
            </a:r>
            <a:r>
              <a:rPr lang="en-US" sz="1600" b="1" u="sng" dirty="0" smtClean="0">
                <a:solidFill>
                  <a:srgbClr val="FF0000"/>
                </a:solidFill>
              </a:rPr>
              <a:t>,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vizatime</a:t>
            </a:r>
            <a:r>
              <a:rPr lang="en-US" sz="1600" b="1" u="sng" dirty="0" smtClean="0">
                <a:solidFill>
                  <a:srgbClr val="FF0000"/>
                </a:solidFill>
              </a:rPr>
              <a:t>,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grafika</a:t>
            </a:r>
            <a:r>
              <a:rPr lang="en-US" sz="1600" b="1" u="sng" dirty="0" smtClean="0">
                <a:solidFill>
                  <a:srgbClr val="FF0000"/>
                </a:solidFill>
              </a:rPr>
              <a:t>,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plastika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dhe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qeramika</a:t>
            </a:r>
            <a:r>
              <a:rPr lang="en-US" sz="1600" b="1" u="sng" dirty="0" smtClean="0">
                <a:solidFill>
                  <a:srgbClr val="FF0000"/>
                </a:solidFill>
              </a:rPr>
              <a:t>. </a:t>
            </a:r>
            <a:r>
              <a:rPr lang="en-US" sz="1600" b="1" u="sng" dirty="0" err="1" smtClean="0"/>
              <a:t>Bashke</a:t>
            </a:r>
            <a:r>
              <a:rPr lang="en-US" sz="1600" b="1" u="sng" dirty="0" smtClean="0"/>
              <a:t> me Georges Braque </a:t>
            </a:r>
            <a:r>
              <a:rPr lang="en-US" sz="1600" b="1" u="sng" dirty="0" err="1" smtClean="0"/>
              <a:t>themeloi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Kubizmin</a:t>
            </a:r>
            <a:r>
              <a:rPr lang="en-US" sz="1600" b="1" u="sng" dirty="0" smtClean="0">
                <a:solidFill>
                  <a:srgbClr val="FF0000"/>
                </a:solidFill>
              </a:rPr>
              <a:t>.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Veprat</a:t>
            </a:r>
            <a:r>
              <a:rPr lang="en-US" sz="1600" b="1" u="sng" dirty="0" smtClean="0"/>
              <a:t> e </a:t>
            </a:r>
            <a:r>
              <a:rPr lang="en-US" sz="1600" b="1" u="sng" dirty="0" err="1" smtClean="0"/>
              <a:t>tij</a:t>
            </a:r>
            <a:r>
              <a:rPr lang="en-US" sz="1600" b="1" u="sng" dirty="0" smtClean="0"/>
              <a:t> me </a:t>
            </a:r>
            <a:r>
              <a:rPr lang="en-US" sz="1600" b="1" u="sng" dirty="0" err="1" smtClean="0"/>
              <a:t>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shquar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jane</a:t>
            </a:r>
            <a:r>
              <a:rPr lang="en-US" sz="1600" b="1" u="sng" dirty="0" smtClean="0"/>
              <a:t>”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Zonjushat</a:t>
            </a:r>
            <a:r>
              <a:rPr lang="en-US" sz="1600" b="1" u="sng" dirty="0" smtClean="0">
                <a:solidFill>
                  <a:srgbClr val="FF0000"/>
                </a:solidFill>
              </a:rPr>
              <a:t> e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avinjonit</a:t>
            </a:r>
            <a:r>
              <a:rPr lang="en-US" sz="1600" b="1" u="sng" dirty="0" smtClean="0">
                <a:solidFill>
                  <a:srgbClr val="FF0000"/>
                </a:solidFill>
              </a:rPr>
              <a:t>” </a:t>
            </a:r>
            <a:r>
              <a:rPr lang="en-US" sz="1600" b="1" u="sng" dirty="0" err="1" smtClean="0"/>
              <a:t>dhe</a:t>
            </a:r>
            <a:r>
              <a:rPr lang="en-US" sz="1600" b="1" u="sng" dirty="0" smtClean="0"/>
              <a:t>  </a:t>
            </a:r>
            <a:r>
              <a:rPr lang="en-US" sz="1600" b="1" u="sng" dirty="0" smtClean="0">
                <a:solidFill>
                  <a:srgbClr val="FF0000"/>
                </a:solidFill>
              </a:rPr>
              <a:t>“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Guernika</a:t>
            </a:r>
            <a:r>
              <a:rPr lang="en-US" sz="1600" b="1" u="sng" dirty="0" smtClean="0">
                <a:solidFill>
                  <a:srgbClr val="FF0000"/>
                </a:solidFill>
              </a:rPr>
              <a:t>”. </a:t>
            </a:r>
            <a:r>
              <a:rPr lang="en-US" sz="1600" b="1" u="sng" dirty="0" err="1" smtClean="0"/>
              <a:t>Periudhat</a:t>
            </a:r>
            <a:r>
              <a:rPr lang="en-US" sz="1600" b="1" u="sng" dirty="0" smtClean="0"/>
              <a:t> me </a:t>
            </a:r>
            <a:r>
              <a:rPr lang="en-US" sz="1600" b="1" u="sng" dirty="0" err="1" smtClean="0"/>
              <a:t>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pranueshme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jane: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periudha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blu</a:t>
            </a:r>
            <a:r>
              <a:rPr lang="en-US" sz="1600" b="1" u="sng" dirty="0" smtClean="0">
                <a:solidFill>
                  <a:srgbClr val="FF0000"/>
                </a:solidFill>
              </a:rPr>
              <a:t> 1901-1904,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periudha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roze</a:t>
            </a:r>
            <a:r>
              <a:rPr lang="en-US" sz="1600" b="1" u="sng" dirty="0" smtClean="0">
                <a:solidFill>
                  <a:srgbClr val="FF0000"/>
                </a:solidFill>
              </a:rPr>
              <a:t> 1905-1907,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periudha</a:t>
            </a:r>
            <a:r>
              <a:rPr lang="en-US" sz="1600" b="1" u="sng" dirty="0" smtClean="0">
                <a:solidFill>
                  <a:srgbClr val="FF0000"/>
                </a:solidFill>
              </a:rPr>
              <a:t> e influences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afrikane</a:t>
            </a:r>
            <a:r>
              <a:rPr lang="en-US" sz="1600" b="1" u="sng" dirty="0" smtClean="0">
                <a:solidFill>
                  <a:srgbClr val="FF0000"/>
                </a:solidFill>
              </a:rPr>
              <a:t> 1908-1909,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periudha</a:t>
            </a:r>
            <a:r>
              <a:rPr lang="en-US" sz="1600" b="1" u="sng" dirty="0" smtClean="0">
                <a:solidFill>
                  <a:srgbClr val="FF0000"/>
                </a:solidFill>
              </a:rPr>
              <a:t> e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kubizmit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analitik</a:t>
            </a:r>
            <a:r>
              <a:rPr lang="en-US" sz="1600" b="1" u="sng" dirty="0" smtClean="0">
                <a:solidFill>
                  <a:srgbClr val="FF0000"/>
                </a:solidFill>
              </a:rPr>
              <a:t> 1909-1912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dhe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kubizmit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sintetik</a:t>
            </a:r>
            <a:r>
              <a:rPr lang="en-US" sz="1600" b="1" u="sng" dirty="0" smtClean="0">
                <a:solidFill>
                  <a:srgbClr val="FF0000"/>
                </a:solidFill>
              </a:rPr>
              <a:t> 1912-1919.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Pasi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studioi</a:t>
            </a:r>
            <a:r>
              <a:rPr lang="en-US" sz="1600" b="1" u="sng" dirty="0" smtClean="0"/>
              <a:t> per arte ne </a:t>
            </a:r>
            <a:r>
              <a:rPr lang="en-US" sz="1600" b="1" u="sng" dirty="0" err="1" smtClean="0"/>
              <a:t>Mandrit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beri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udhetimin</a:t>
            </a:r>
            <a:r>
              <a:rPr lang="en-US" sz="1600" b="1" u="sng" dirty="0" smtClean="0"/>
              <a:t> e pare me </a:t>
            </a:r>
            <a:r>
              <a:rPr lang="en-US" sz="1600" b="1" u="sng" dirty="0" err="1" smtClean="0"/>
              <a:t>Parise</a:t>
            </a:r>
            <a:r>
              <a:rPr lang="en-US" sz="1600" b="1" u="sng" dirty="0" smtClean="0"/>
              <a:t> ne </a:t>
            </a:r>
            <a:r>
              <a:rPr lang="en-US" sz="1600" b="1" u="sng" dirty="0" err="1" smtClean="0"/>
              <a:t>vitin</a:t>
            </a:r>
            <a:r>
              <a:rPr lang="en-US" sz="1600" b="1" u="sng" dirty="0" smtClean="0"/>
              <a:t> 1900 ne </a:t>
            </a:r>
            <a:r>
              <a:rPr lang="en-US" sz="1600" b="1" u="sng" dirty="0" err="1" smtClean="0"/>
              <a:t>kryeqendren</a:t>
            </a:r>
            <a:r>
              <a:rPr lang="en-US" sz="1600" b="1" u="sng" dirty="0" smtClean="0"/>
              <a:t> e </a:t>
            </a:r>
            <a:r>
              <a:rPr lang="en-US" sz="1600" b="1" u="sng" dirty="0" err="1" smtClean="0"/>
              <a:t>artit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boteror</a:t>
            </a:r>
            <a:r>
              <a:rPr lang="en-US" sz="1600" b="1" u="sng" dirty="0" smtClean="0"/>
              <a:t>. </a:t>
            </a:r>
            <a:r>
              <a:rPr lang="en-US" sz="1600" b="1" u="sng" dirty="0" err="1" smtClean="0"/>
              <a:t>Pikaso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punonte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naten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dhe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flinte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diten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shume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prej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punimeve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tij</a:t>
            </a:r>
            <a:r>
              <a:rPr lang="en-US" sz="1600" b="1" u="sng" dirty="0" smtClean="0"/>
              <a:t> u </a:t>
            </a:r>
            <a:r>
              <a:rPr lang="en-US" sz="1600" b="1" u="sng" dirty="0" err="1" smtClean="0"/>
              <a:t>dogjen</a:t>
            </a:r>
            <a:r>
              <a:rPr lang="en-US" sz="1600" b="1" u="sng" dirty="0" smtClean="0"/>
              <a:t> per </a:t>
            </a:r>
            <a:r>
              <a:rPr lang="en-US" sz="1600" b="1" u="sng" dirty="0" err="1" smtClean="0"/>
              <a:t>te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ngrohur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sado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pak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dhomen</a:t>
            </a:r>
            <a:r>
              <a:rPr lang="en-US" sz="1600" b="1" u="sng" dirty="0" smtClean="0"/>
              <a:t>. </a:t>
            </a:r>
            <a:r>
              <a:rPr lang="en-US" sz="1600" b="1" u="sng" dirty="0" err="1" smtClean="0"/>
              <a:t>Nje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vit</a:t>
            </a:r>
            <a:r>
              <a:rPr lang="en-US" sz="1600" b="1" u="sng" dirty="0" smtClean="0"/>
              <a:t> me </a:t>
            </a:r>
            <a:r>
              <a:rPr lang="en-US" sz="1600" b="1" u="sng" dirty="0" err="1" smtClean="0"/>
              <a:t>vone</a:t>
            </a:r>
            <a:r>
              <a:rPr lang="en-US" sz="1600" b="1" u="sng" dirty="0" smtClean="0"/>
              <a:t> se </a:t>
            </a:r>
            <a:r>
              <a:rPr lang="en-US" sz="1600" b="1" u="sng" dirty="0" err="1" smtClean="0"/>
              <a:t>bashku</a:t>
            </a:r>
            <a:r>
              <a:rPr lang="en-US" sz="1600" b="1" u="sng" dirty="0" smtClean="0"/>
              <a:t> me </a:t>
            </a:r>
            <a:r>
              <a:rPr lang="en-US" sz="1600" b="1" u="sng" dirty="0" err="1" smtClean="0"/>
              <a:t>mikun</a:t>
            </a:r>
            <a:r>
              <a:rPr lang="en-US" sz="1600" b="1" u="sng" dirty="0" smtClean="0"/>
              <a:t> e </a:t>
            </a:r>
            <a:r>
              <a:rPr lang="en-US" sz="1600" b="1" u="sng" dirty="0" err="1" smtClean="0"/>
              <a:t>tij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themeloi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gazeten</a:t>
            </a:r>
            <a:r>
              <a:rPr lang="en-US" sz="1600" b="1" u="sng" dirty="0" smtClean="0"/>
              <a:t> </a:t>
            </a:r>
            <a:r>
              <a:rPr lang="en-US" sz="1600" b="1" u="sng" dirty="0" smtClean="0">
                <a:solidFill>
                  <a:srgbClr val="FF0000"/>
                </a:solidFill>
              </a:rPr>
              <a:t>“ Arte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Joven</a:t>
            </a:r>
            <a:r>
              <a:rPr lang="en-US" sz="1600" b="1" u="sng" dirty="0" smtClean="0">
                <a:solidFill>
                  <a:srgbClr val="FF0000"/>
                </a:solidFill>
              </a:rPr>
              <a:t>” </a:t>
            </a:r>
            <a:r>
              <a:rPr lang="en-US" sz="1600" b="1" u="sng" dirty="0" smtClean="0"/>
              <a:t>ne </a:t>
            </a:r>
            <a:r>
              <a:rPr lang="en-US" sz="1600" b="1" u="sng" dirty="0" err="1" smtClean="0"/>
              <a:t>Manastir</a:t>
            </a:r>
            <a:r>
              <a:rPr lang="en-US" sz="1600" b="1" u="sng" dirty="0" smtClean="0"/>
              <a:t>. </a:t>
            </a:r>
            <a:r>
              <a:rPr lang="en-US" sz="1600" b="1" u="sng" dirty="0" err="1" smtClean="0"/>
              <a:t>Edicioni</a:t>
            </a:r>
            <a:r>
              <a:rPr lang="en-US" sz="1600" b="1" u="sng" dirty="0" smtClean="0"/>
              <a:t> I pare u </a:t>
            </a:r>
            <a:r>
              <a:rPr lang="en-US" sz="1600" b="1" u="sng" dirty="0" err="1" smtClean="0"/>
              <a:t>lustrua</a:t>
            </a:r>
            <a:r>
              <a:rPr lang="en-US" sz="1600" b="1" u="sng" dirty="0" smtClean="0"/>
              <a:t> I </a:t>
            </a:r>
            <a:r>
              <a:rPr lang="en-US" sz="1600" b="1" u="sng" dirty="0" err="1" smtClean="0"/>
              <a:t>gjithi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prej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tij</a:t>
            </a:r>
            <a:r>
              <a:rPr lang="en-US" sz="1600" b="1" u="sng" dirty="0" smtClean="0"/>
              <a:t>.</a:t>
            </a:r>
            <a:endParaRPr lang="en-US" sz="16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886200" cy="4638924"/>
          </a:xfrm>
        </p:spPr>
      </p:pic>
    </p:spTree>
    <p:extLst>
      <p:ext uri="{BB962C8B-B14F-4D97-AF65-F5344CB8AC3E}">
        <p14:creationId xmlns:p14="http://schemas.microsoft.com/office/powerpoint/2010/main" val="24669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33\Desktop\7f3a02e946502056b802879904f972a3--abstract-portrait-cubist-portra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" y="3356213"/>
            <a:ext cx="4704040" cy="35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33\Desktop\Old_guitarist_chic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" y="28434"/>
            <a:ext cx="4728754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3\Desktop\three-musici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51" y="1"/>
            <a:ext cx="440494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33\Desktop\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51" y="3381233"/>
            <a:ext cx="4404949" cy="34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" y="-17060"/>
            <a:ext cx="9137176" cy="6858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Kitarja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vjeter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muzikantet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vajzez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duke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lexuar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dekja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djaloshit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9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Kubizmi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err="1" smtClean="0"/>
              <a:t>Kubizmi</a:t>
            </a:r>
            <a:r>
              <a:rPr lang="en-US" sz="2800" b="1" u="sng" dirty="0" smtClean="0"/>
              <a:t> I </a:t>
            </a:r>
            <a:r>
              <a:rPr lang="en-US" sz="2800" b="1" u="sng" dirty="0" err="1" smtClean="0"/>
              <a:t>pari</a:t>
            </a:r>
            <a:r>
              <a:rPr lang="en-US" sz="2800" b="1" u="sng" dirty="0" smtClean="0"/>
              <a:t> u </a:t>
            </a:r>
            <a:r>
              <a:rPr lang="en-US" sz="2800" b="1" u="sng" dirty="0" err="1" smtClean="0"/>
              <a:t>paraqit</a:t>
            </a:r>
            <a:r>
              <a:rPr lang="en-US" sz="2800" b="1" u="sng" dirty="0" smtClean="0"/>
              <a:t> ne fund </a:t>
            </a:r>
            <a:r>
              <a:rPr lang="en-US" sz="2800" b="1" u="sng" dirty="0" err="1" smtClean="0"/>
              <a:t>te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shek</a:t>
            </a:r>
            <a:r>
              <a:rPr lang="en-US" sz="2800" b="1" u="sng" dirty="0" smtClean="0"/>
              <a:t> XIX </a:t>
            </a:r>
            <a:r>
              <a:rPr lang="en-US" sz="2800" b="1" u="sng" dirty="0" err="1" smtClean="0"/>
              <a:t>nga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artisti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frances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Paul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Sezan</a:t>
            </a:r>
            <a:r>
              <a:rPr lang="en-US" sz="2800" b="1" u="sng" dirty="0" smtClean="0">
                <a:solidFill>
                  <a:srgbClr val="FF0000"/>
                </a:solidFill>
              </a:rPr>
              <a:t>. </a:t>
            </a:r>
            <a:r>
              <a:rPr lang="en-US" sz="2800" b="1" u="sng" dirty="0" err="1" smtClean="0"/>
              <a:t>Ky</a:t>
            </a:r>
            <a:r>
              <a:rPr lang="en-US" sz="2800" b="1" u="sng" dirty="0" smtClean="0"/>
              <a:t> artist ne </a:t>
            </a:r>
            <a:r>
              <a:rPr lang="en-US" sz="2800" b="1" u="sng" dirty="0" err="1" smtClean="0"/>
              <a:t>piktura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tij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shendrronte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qdo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gje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natyres</a:t>
            </a:r>
            <a:r>
              <a:rPr lang="en-US" sz="2800" b="1" u="sng" dirty="0" smtClean="0"/>
              <a:t> ne </a:t>
            </a:r>
            <a:r>
              <a:rPr lang="en-US" sz="2800" b="1" u="sng" dirty="0" err="1" smtClean="0"/>
              <a:t>forme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gjeometrike</a:t>
            </a:r>
            <a:r>
              <a:rPr lang="en-US" sz="2800" b="1" u="sng" dirty="0" smtClean="0"/>
              <a:t>. </a:t>
            </a:r>
            <a:r>
              <a:rPr lang="en-US" sz="2800" b="1" u="sng" dirty="0" err="1" smtClean="0"/>
              <a:t>Ky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stil</a:t>
            </a:r>
            <a:r>
              <a:rPr lang="en-US" sz="2800" b="1" u="sng" dirty="0" smtClean="0"/>
              <a:t> I </a:t>
            </a:r>
            <a:r>
              <a:rPr lang="en-US" sz="2800" b="1" u="sng" dirty="0" err="1" smtClean="0"/>
              <a:t>ri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filloi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paraqitet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nga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dy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artistet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shquare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nga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Pablo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pikaso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/>
              <a:t>dhe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Georges Braque. 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b="1" u="sng" dirty="0" err="1" smtClean="0"/>
              <a:t>Levizja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artistike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shek</a:t>
            </a:r>
            <a:r>
              <a:rPr lang="en-US" sz="2800" b="1" u="sng" dirty="0" smtClean="0"/>
              <a:t> XX I </a:t>
            </a:r>
            <a:r>
              <a:rPr lang="en-US" sz="2800" b="1" u="sng" dirty="0" err="1" smtClean="0"/>
              <a:t>nisur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nga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Pablo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Pikaso</a:t>
            </a:r>
            <a:r>
              <a:rPr lang="en-US" sz="2800" b="1" u="sng" dirty="0" smtClean="0">
                <a:solidFill>
                  <a:srgbClr val="FF0000"/>
                </a:solidFill>
              </a:rPr>
              <a:t> e Georges Braque </a:t>
            </a:r>
            <a:r>
              <a:rPr lang="en-US" sz="2800" b="1" u="sng" dirty="0" err="1" smtClean="0"/>
              <a:t>qe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nga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revolucioni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menyren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perfaqesimit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subjekteve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qe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praktikohej</a:t>
            </a:r>
            <a:r>
              <a:rPr lang="en-US" sz="2800" b="1" u="sng" dirty="0" smtClean="0"/>
              <a:t> ne </a:t>
            </a:r>
            <a:r>
              <a:rPr lang="en-US" sz="2800" b="1" u="sng" dirty="0" err="1" smtClean="0"/>
              <a:t>pikture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qe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nga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periudha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Rilindjes</a:t>
            </a:r>
            <a:r>
              <a:rPr lang="en-US" sz="2800" b="1" u="sng" dirty="0" smtClean="0"/>
              <a:t>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4863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“</a:t>
            </a:r>
            <a:r>
              <a:rPr lang="en-US" sz="2400" b="1" u="sng" dirty="0" err="1" smtClean="0"/>
              <a:t>Frymezimi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ekziston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por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ju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duhet</a:t>
            </a:r>
            <a:r>
              <a:rPr lang="en-US" sz="2400" b="1" u="sng" dirty="0" smtClean="0"/>
              <a:t> ta                                                 </a:t>
            </a:r>
            <a:r>
              <a:rPr lang="en-US" sz="2400" b="1" u="sng" dirty="0" err="1" smtClean="0"/>
              <a:t>gjeni</a:t>
            </a:r>
            <a:r>
              <a:rPr lang="en-US" sz="2400" b="1" u="sng" dirty="0" smtClean="0"/>
              <a:t> ate duke </a:t>
            </a:r>
            <a:r>
              <a:rPr lang="en-US" sz="2400" b="1" u="sng" dirty="0" err="1" smtClean="0"/>
              <a:t>punuar</a:t>
            </a:r>
            <a:r>
              <a:rPr lang="en-US" sz="2400" b="1" u="sng" dirty="0" smtClean="0"/>
              <a:t>”.</a:t>
            </a:r>
          </a:p>
          <a:p>
            <a:r>
              <a:rPr lang="en-US" sz="2400" b="1" u="sng" dirty="0" smtClean="0"/>
              <a:t>“</a:t>
            </a:r>
            <a:r>
              <a:rPr lang="en-US" sz="2400" b="1" u="sng" dirty="0" err="1" smtClean="0"/>
              <a:t>Arti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eshte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nje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genjesher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qe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na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bene</a:t>
            </a:r>
            <a:r>
              <a:rPr lang="en-US" sz="2400" b="1" u="sng" dirty="0" smtClean="0"/>
              <a:t>                                                 </a:t>
            </a:r>
            <a:r>
              <a:rPr lang="en-US" sz="2400" b="1" u="sng" dirty="0" err="1" smtClean="0"/>
              <a:t>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kuptojme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verteten</a:t>
            </a:r>
            <a:r>
              <a:rPr lang="en-US" sz="2400" b="1" u="sng" dirty="0" smtClean="0"/>
              <a:t>”.</a:t>
            </a:r>
          </a:p>
          <a:p>
            <a:r>
              <a:rPr lang="en-US" sz="2400" b="1" u="sng" dirty="0" smtClean="0"/>
              <a:t>“</a:t>
            </a:r>
            <a:r>
              <a:rPr lang="en-US" sz="2400" b="1" u="sng" dirty="0" err="1" smtClean="0"/>
              <a:t>Veprimi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eshte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qelesi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themelor</a:t>
            </a:r>
            <a:r>
              <a:rPr lang="en-US" sz="2400" b="1" u="sng" dirty="0" smtClean="0"/>
              <a:t> I </a:t>
            </a:r>
            <a:r>
              <a:rPr lang="en-US" sz="2400" b="1" u="sng" dirty="0" err="1" smtClean="0"/>
              <a:t>te</a:t>
            </a:r>
            <a:r>
              <a:rPr lang="en-US" sz="2400" b="1" u="sng" dirty="0" smtClean="0"/>
              <a:t>                                                   </a:t>
            </a:r>
            <a:r>
              <a:rPr lang="en-US" sz="2400" b="1" u="sng" dirty="0" err="1" smtClean="0"/>
              <a:t>gjitha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sukseseve</a:t>
            </a:r>
            <a:r>
              <a:rPr lang="en-US" sz="2400" b="1" u="sng" dirty="0" smtClean="0"/>
              <a:t>”.     </a:t>
            </a:r>
          </a:p>
          <a:p>
            <a:r>
              <a:rPr lang="en-US" b="1" u="sng" dirty="0" smtClean="0"/>
              <a:t>“</a:t>
            </a:r>
            <a:r>
              <a:rPr lang="en-US" sz="2400" b="1" u="sng" dirty="0" err="1" smtClean="0"/>
              <a:t>Qellimi</a:t>
            </a:r>
            <a:r>
              <a:rPr lang="en-US" sz="2400" b="1" u="sng" dirty="0" smtClean="0"/>
              <a:t> I </a:t>
            </a:r>
            <a:r>
              <a:rPr lang="en-US" sz="2400" b="1" u="sng" dirty="0" err="1" smtClean="0"/>
              <a:t>artit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eshte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lare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pluhuri</a:t>
            </a:r>
            <a:r>
              <a:rPr lang="en-US" sz="2400" b="1" u="sng" dirty="0" smtClean="0"/>
              <a:t>                                                  e </a:t>
            </a:r>
            <a:r>
              <a:rPr lang="en-US" sz="2400" b="1" u="sng" dirty="0" err="1" smtClean="0"/>
              <a:t>jetes</a:t>
            </a:r>
            <a:r>
              <a:rPr lang="en-US" sz="2400" b="1" u="sng" dirty="0" smtClean="0"/>
              <a:t> se </a:t>
            </a:r>
            <a:r>
              <a:rPr lang="en-US" sz="2400" b="1" u="sng" dirty="0" err="1" smtClean="0"/>
              <a:t>perditshme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nga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shpirtrat</a:t>
            </a:r>
            <a:r>
              <a:rPr lang="en-US" sz="2400" b="1" u="sng" dirty="0" smtClean="0"/>
              <a:t>                                                  </a:t>
            </a:r>
            <a:r>
              <a:rPr lang="en-US" sz="2400" b="1" u="sng" dirty="0" err="1" smtClean="0"/>
              <a:t>tane</a:t>
            </a:r>
            <a:r>
              <a:rPr lang="en-US" sz="2400" b="1" u="sng" dirty="0" smtClean="0"/>
              <a:t>”. </a:t>
            </a:r>
            <a:r>
              <a:rPr lang="en-US" b="1" u="sng" dirty="0" smtClean="0"/>
              <a:t>  </a:t>
            </a:r>
          </a:p>
          <a:p>
            <a:r>
              <a:rPr lang="en-US" b="1" u="sng" dirty="0" smtClean="0"/>
              <a:t>“</a:t>
            </a:r>
            <a:r>
              <a:rPr lang="en-US" sz="2400" b="1" u="sng" dirty="0" err="1" smtClean="0"/>
              <a:t>Artistet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keq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kupjojne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Artistet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te</a:t>
            </a:r>
            <a:r>
              <a:rPr lang="en-US" sz="2400" b="1" u="sng" dirty="0" smtClean="0"/>
              <a:t> mire </a:t>
            </a:r>
            <a:r>
              <a:rPr lang="en-US" sz="2400" b="1" u="sng" dirty="0" err="1" smtClean="0"/>
              <a:t>vjedhin</a:t>
            </a:r>
            <a:r>
              <a:rPr lang="en-US" sz="2400" dirty="0" smtClean="0"/>
              <a:t>”.</a:t>
            </a:r>
            <a:endParaRPr lang="en-US" sz="2800" dirty="0" smtClean="0"/>
          </a:p>
        </p:txBody>
      </p:sp>
      <p:pic>
        <p:nvPicPr>
          <p:cNvPr id="2050" name="Picture 2" descr="C:\Users\33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4815"/>
            <a:ext cx="3289300" cy="36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33\Desktop\mccreery-jordan-figurative-pain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-1"/>
            <a:ext cx="91328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Faleminderit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vemendjen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tuaj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98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351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Art figurativ     Pablo Ruis Pikaso        Arsimtarja:  Blerina Livoreka                          E punoi: Agnesa                                                                                Rexha                                   </vt:lpstr>
      <vt:lpstr>              Pablo Ruis Pikaso</vt:lpstr>
      <vt:lpstr>PowerPoint Presentation</vt:lpstr>
      <vt:lpstr>Kubizmi</vt:lpstr>
      <vt:lpstr>PowerPoint Presentation</vt:lpstr>
      <vt:lpstr>Faleminderit per vemendjen tuaj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</dc:creator>
  <cp:lastModifiedBy>33</cp:lastModifiedBy>
  <cp:revision>14</cp:revision>
  <dcterms:created xsi:type="dcterms:W3CDTF">2017-12-02T19:15:13Z</dcterms:created>
  <dcterms:modified xsi:type="dcterms:W3CDTF">2017-12-03T15:41:09Z</dcterms:modified>
</cp:coreProperties>
</file>